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A17BD-8E76-4CA9-9333-6822BDD9EC12}" v="6" dt="2022-12-13T09:23:44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Beaumont" userId="6c14bbee-669a-42f8-baba-d2c747f9e251" providerId="ADAL" clId="{C6AA17BD-8E76-4CA9-9333-6822BDD9EC12}"/>
    <pc:docChg chg="undo custSel modSld sldOrd">
      <pc:chgData name="Jason Beaumont" userId="6c14bbee-669a-42f8-baba-d2c747f9e251" providerId="ADAL" clId="{C6AA17BD-8E76-4CA9-9333-6822BDD9EC12}" dt="2022-12-13T09:29:05.958" v="407" actId="29295"/>
      <pc:docMkLst>
        <pc:docMk/>
      </pc:docMkLst>
      <pc:sldChg chg="modSp mod">
        <pc:chgData name="Jason Beaumont" userId="6c14bbee-669a-42f8-baba-d2c747f9e251" providerId="ADAL" clId="{C6AA17BD-8E76-4CA9-9333-6822BDD9EC12}" dt="2022-12-13T09:08:14.348" v="120" actId="207"/>
        <pc:sldMkLst>
          <pc:docMk/>
          <pc:sldMk cId="0" sldId="256"/>
        </pc:sldMkLst>
        <pc:spChg chg="mod">
          <ac:chgData name="Jason Beaumont" userId="6c14bbee-669a-42f8-baba-d2c747f9e251" providerId="ADAL" clId="{C6AA17BD-8E76-4CA9-9333-6822BDD9EC12}" dt="2022-12-13T09:08:14.348" v="120" actId="207"/>
          <ac:spMkLst>
            <pc:docMk/>
            <pc:sldMk cId="0" sldId="256"/>
            <ac:spMk id="2" creationId="{147707DD-6EE1-4A67-8FDA-E809E1CFC538}"/>
          </ac:spMkLst>
        </pc:spChg>
      </pc:sldChg>
      <pc:sldChg chg="ord">
        <pc:chgData name="Jason Beaumont" userId="6c14bbee-669a-42f8-baba-d2c747f9e251" providerId="ADAL" clId="{C6AA17BD-8E76-4CA9-9333-6822BDD9EC12}" dt="2022-12-13T09:20:05.816" v="331"/>
        <pc:sldMkLst>
          <pc:docMk/>
          <pc:sldMk cId="0" sldId="257"/>
        </pc:sldMkLst>
      </pc:sldChg>
      <pc:sldChg chg="addSp delSp modSp mod setBg setClrOvrMap">
        <pc:chgData name="Jason Beaumont" userId="6c14bbee-669a-42f8-baba-d2c747f9e251" providerId="ADAL" clId="{C6AA17BD-8E76-4CA9-9333-6822BDD9EC12}" dt="2022-12-13T09:20:30.787" v="332" actId="26606"/>
        <pc:sldMkLst>
          <pc:docMk/>
          <pc:sldMk cId="0" sldId="258"/>
        </pc:sldMkLst>
        <pc:spChg chg="mod">
          <ac:chgData name="Jason Beaumont" userId="6c14bbee-669a-42f8-baba-d2c747f9e251" providerId="ADAL" clId="{C6AA17BD-8E76-4CA9-9333-6822BDD9EC12}" dt="2022-12-13T09:20:30.787" v="332" actId="26606"/>
          <ac:spMkLst>
            <pc:docMk/>
            <pc:sldMk cId="0" sldId="258"/>
            <ac:spMk id="2" creationId="{B30FB8D9-E75D-4EFD-9DE4-AE671BD2A60F}"/>
          </ac:spMkLst>
        </pc:spChg>
        <pc:spChg chg="mod">
          <ac:chgData name="Jason Beaumont" userId="6c14bbee-669a-42f8-baba-d2c747f9e251" providerId="ADAL" clId="{C6AA17BD-8E76-4CA9-9333-6822BDD9EC12}" dt="2022-12-13T09:20:30.787" v="332" actId="26606"/>
          <ac:spMkLst>
            <pc:docMk/>
            <pc:sldMk cId="0" sldId="258"/>
            <ac:spMk id="3" creationId="{018CD055-B02C-4942-A857-EEC7A1A74D65}"/>
          </ac:spMkLst>
        </pc:spChg>
        <pc:spChg chg="del">
          <ac:chgData name="Jason Beaumont" userId="6c14bbee-669a-42f8-baba-d2c747f9e251" providerId="ADAL" clId="{C6AA17BD-8E76-4CA9-9333-6822BDD9EC12}" dt="2022-12-13T09:20:30.787" v="332" actId="26606"/>
          <ac:spMkLst>
            <pc:docMk/>
            <pc:sldMk cId="0" sldId="258"/>
            <ac:spMk id="13" creationId="{04812C46-200A-4DEB-A05E-3ED6C68C2387}"/>
          </ac:spMkLst>
        </pc:spChg>
        <pc:spChg chg="del">
          <ac:chgData name="Jason Beaumont" userId="6c14bbee-669a-42f8-baba-d2c747f9e251" providerId="ADAL" clId="{C6AA17BD-8E76-4CA9-9333-6822BDD9EC12}" dt="2022-12-13T09:20:30.787" v="332" actId="26606"/>
          <ac:spMkLst>
            <pc:docMk/>
            <pc:sldMk cId="0" sldId="258"/>
            <ac:spMk id="14" creationId="{D1EA859B-E555-4109-94F3-6700E046E008}"/>
          </ac:spMkLst>
        </pc:spChg>
        <pc:spChg chg="add">
          <ac:chgData name="Jason Beaumont" userId="6c14bbee-669a-42f8-baba-d2c747f9e251" providerId="ADAL" clId="{C6AA17BD-8E76-4CA9-9333-6822BDD9EC12}" dt="2022-12-13T09:20:30.787" v="332" actId="26606"/>
          <ac:spMkLst>
            <pc:docMk/>
            <pc:sldMk cId="0" sldId="258"/>
            <ac:spMk id="19" creationId="{4F74D28C-3268-4E35-8EE1-D92CB4A85A7D}"/>
          </ac:spMkLst>
        </pc:spChg>
        <pc:picChg chg="mod ord">
          <ac:chgData name="Jason Beaumont" userId="6c14bbee-669a-42f8-baba-d2c747f9e251" providerId="ADAL" clId="{C6AA17BD-8E76-4CA9-9333-6822BDD9EC12}" dt="2022-12-13T09:20:30.787" v="332" actId="26606"/>
          <ac:picMkLst>
            <pc:docMk/>
            <pc:sldMk cId="0" sldId="258"/>
            <ac:picMk id="4" creationId="{D34F1F43-8C2D-4942-A6E0-1815D604FF6F}"/>
          </ac:picMkLst>
        </pc:picChg>
      </pc:sldChg>
      <pc:sldChg chg="addSp delSp modSp mod setBg setClrOvrMap">
        <pc:chgData name="Jason Beaumont" userId="6c14bbee-669a-42f8-baba-d2c747f9e251" providerId="ADAL" clId="{C6AA17BD-8E76-4CA9-9333-6822BDD9EC12}" dt="2022-12-13T09:21:40.740" v="339" actId="18131"/>
        <pc:sldMkLst>
          <pc:docMk/>
          <pc:sldMk cId="0" sldId="259"/>
        </pc:sldMkLst>
        <pc:spChg chg="mod">
          <ac:chgData name="Jason Beaumont" userId="6c14bbee-669a-42f8-baba-d2c747f9e251" providerId="ADAL" clId="{C6AA17BD-8E76-4CA9-9333-6822BDD9EC12}" dt="2022-12-13T09:20:37.833" v="333" actId="26606"/>
          <ac:spMkLst>
            <pc:docMk/>
            <pc:sldMk cId="0" sldId="259"/>
            <ac:spMk id="2" creationId="{9428B999-5593-4752-A932-C0F9CF2146A3}"/>
          </ac:spMkLst>
        </pc:spChg>
        <pc:spChg chg="mod">
          <ac:chgData name="Jason Beaumont" userId="6c14bbee-669a-42f8-baba-d2c747f9e251" providerId="ADAL" clId="{C6AA17BD-8E76-4CA9-9333-6822BDD9EC12}" dt="2022-12-13T09:20:37.833" v="333" actId="26606"/>
          <ac:spMkLst>
            <pc:docMk/>
            <pc:sldMk cId="0" sldId="259"/>
            <ac:spMk id="3" creationId="{FFB115EB-A906-4BD8-BD78-F32A659FB633}"/>
          </ac:spMkLst>
        </pc:spChg>
        <pc:spChg chg="del">
          <ac:chgData name="Jason Beaumont" userId="6c14bbee-669a-42f8-baba-d2c747f9e251" providerId="ADAL" clId="{C6AA17BD-8E76-4CA9-9333-6822BDD9EC12}" dt="2022-12-13T09:20:37.833" v="333" actId="26606"/>
          <ac:spMkLst>
            <pc:docMk/>
            <pc:sldMk cId="0" sldId="259"/>
            <ac:spMk id="9" creationId="{8181FC64-B306-4821-98E2-780662EFC486}"/>
          </ac:spMkLst>
        </pc:spChg>
        <pc:spChg chg="del">
          <ac:chgData name="Jason Beaumont" userId="6c14bbee-669a-42f8-baba-d2c747f9e251" providerId="ADAL" clId="{C6AA17BD-8E76-4CA9-9333-6822BDD9EC12}" dt="2022-12-13T09:20:37.833" v="333" actId="26606"/>
          <ac:spMkLst>
            <pc:docMk/>
            <pc:sldMk cId="0" sldId="259"/>
            <ac:spMk id="11" creationId="{5871FC61-DD4E-47D4-81FD-8A7E7D12B371}"/>
          </ac:spMkLst>
        </pc:spChg>
        <pc:spChg chg="del">
          <ac:chgData name="Jason Beaumont" userId="6c14bbee-669a-42f8-baba-d2c747f9e251" providerId="ADAL" clId="{C6AA17BD-8E76-4CA9-9333-6822BDD9EC12}" dt="2022-12-13T09:20:37.833" v="333" actId="26606"/>
          <ac:spMkLst>
            <pc:docMk/>
            <pc:sldMk cId="0" sldId="259"/>
            <ac:spMk id="13" creationId="{F9EC3F91-A75C-4F74-867E-E4C28C13546B}"/>
          </ac:spMkLst>
        </pc:spChg>
        <pc:spChg chg="del">
          <ac:chgData name="Jason Beaumont" userId="6c14bbee-669a-42f8-baba-d2c747f9e251" providerId="ADAL" clId="{C6AA17BD-8E76-4CA9-9333-6822BDD9EC12}" dt="2022-12-13T09:20:37.833" v="333" actId="26606"/>
          <ac:spMkLst>
            <pc:docMk/>
            <pc:sldMk cId="0" sldId="259"/>
            <ac:spMk id="15" creationId="{829A1E2C-5AC8-40FC-99E9-832069D39792}"/>
          </ac:spMkLst>
        </pc:spChg>
        <pc:spChg chg="add">
          <ac:chgData name="Jason Beaumont" userId="6c14bbee-669a-42f8-baba-d2c747f9e251" providerId="ADAL" clId="{C6AA17BD-8E76-4CA9-9333-6822BDD9EC12}" dt="2022-12-13T09:20:37.833" v="333" actId="26606"/>
          <ac:spMkLst>
            <pc:docMk/>
            <pc:sldMk cId="0" sldId="259"/>
            <ac:spMk id="20" creationId="{4F74D28C-3268-4E35-8EE1-D92CB4A85A7D}"/>
          </ac:spMkLst>
        </pc:spChg>
        <pc:picChg chg="mod ord modCrop">
          <ac:chgData name="Jason Beaumont" userId="6c14bbee-669a-42f8-baba-d2c747f9e251" providerId="ADAL" clId="{C6AA17BD-8E76-4CA9-9333-6822BDD9EC12}" dt="2022-12-13T09:21:40.740" v="339" actId="18131"/>
          <ac:picMkLst>
            <pc:docMk/>
            <pc:sldMk cId="0" sldId="259"/>
            <ac:picMk id="4" creationId="{2E86158D-61C9-4ADB-B199-5E1883FD6C45}"/>
          </ac:picMkLst>
        </pc:picChg>
      </pc:sldChg>
      <pc:sldChg chg="addSp delSp modSp mod setBg setClrOvrMap">
        <pc:chgData name="Jason Beaumont" userId="6c14bbee-669a-42f8-baba-d2c747f9e251" providerId="ADAL" clId="{C6AA17BD-8E76-4CA9-9333-6822BDD9EC12}" dt="2022-12-13T09:21:58.744" v="340" actId="26606"/>
        <pc:sldMkLst>
          <pc:docMk/>
          <pc:sldMk cId="0" sldId="260"/>
        </pc:sldMkLst>
        <pc:spChg chg="mod">
          <ac:chgData name="Jason Beaumont" userId="6c14bbee-669a-42f8-baba-d2c747f9e251" providerId="ADAL" clId="{C6AA17BD-8E76-4CA9-9333-6822BDD9EC12}" dt="2022-12-13T09:21:58.744" v="340" actId="26606"/>
          <ac:spMkLst>
            <pc:docMk/>
            <pc:sldMk cId="0" sldId="260"/>
            <ac:spMk id="2" creationId="{0B2BB538-EB27-4C7A-BDC2-6BA82E695F7E}"/>
          </ac:spMkLst>
        </pc:spChg>
        <pc:spChg chg="mod ord">
          <ac:chgData name="Jason Beaumont" userId="6c14bbee-669a-42f8-baba-d2c747f9e251" providerId="ADAL" clId="{C6AA17BD-8E76-4CA9-9333-6822BDD9EC12}" dt="2022-12-13T09:21:58.744" v="340" actId="26606"/>
          <ac:spMkLst>
            <pc:docMk/>
            <pc:sldMk cId="0" sldId="260"/>
            <ac:spMk id="3" creationId="{122A8446-151F-4772-A5A7-B0D44B672D55}"/>
          </ac:spMkLst>
        </pc:spChg>
        <pc:spChg chg="del">
          <ac:chgData name="Jason Beaumont" userId="6c14bbee-669a-42f8-baba-d2c747f9e251" providerId="ADAL" clId="{C6AA17BD-8E76-4CA9-9333-6822BDD9EC12}" dt="2022-12-13T09:21:58.744" v="340" actId="26606"/>
          <ac:spMkLst>
            <pc:docMk/>
            <pc:sldMk cId="0" sldId="260"/>
            <ac:spMk id="21" creationId="{2B97F24A-32CE-4C1C-A50D-3016B394DCFB}"/>
          </ac:spMkLst>
        </pc:spChg>
        <pc:spChg chg="del">
          <ac:chgData name="Jason Beaumont" userId="6c14bbee-669a-42f8-baba-d2c747f9e251" providerId="ADAL" clId="{C6AA17BD-8E76-4CA9-9333-6822BDD9EC12}" dt="2022-12-13T09:21:58.744" v="340" actId="26606"/>
          <ac:spMkLst>
            <pc:docMk/>
            <pc:sldMk cId="0" sldId="260"/>
            <ac:spMk id="22" creationId="{CD8B4F24-440B-49E9-B85D-733523DC064B}"/>
          </ac:spMkLst>
        </pc:spChg>
        <pc:spChg chg="add">
          <ac:chgData name="Jason Beaumont" userId="6c14bbee-669a-42f8-baba-d2c747f9e251" providerId="ADAL" clId="{C6AA17BD-8E76-4CA9-9333-6822BDD9EC12}" dt="2022-12-13T09:21:58.744" v="340" actId="26606"/>
          <ac:spMkLst>
            <pc:docMk/>
            <pc:sldMk cId="0" sldId="260"/>
            <ac:spMk id="27" creationId="{4F74D28C-3268-4E35-8EE1-D92CB4A85A7D}"/>
          </ac:spMkLst>
        </pc:spChg>
        <pc:picChg chg="mod">
          <ac:chgData name="Jason Beaumont" userId="6c14bbee-669a-42f8-baba-d2c747f9e251" providerId="ADAL" clId="{C6AA17BD-8E76-4CA9-9333-6822BDD9EC12}" dt="2022-12-13T09:21:58.744" v="340" actId="26606"/>
          <ac:picMkLst>
            <pc:docMk/>
            <pc:sldMk cId="0" sldId="260"/>
            <ac:picMk id="4" creationId="{6E7F18A1-38C7-4CDD-A632-144A05A7CDEB}"/>
          </ac:picMkLst>
        </pc:picChg>
      </pc:sldChg>
      <pc:sldChg chg="addSp delSp modSp mod setBg setClrOvrMap">
        <pc:chgData name="Jason Beaumont" userId="6c14bbee-669a-42f8-baba-d2c747f9e251" providerId="ADAL" clId="{C6AA17BD-8E76-4CA9-9333-6822BDD9EC12}" dt="2022-12-13T09:23:47.433" v="349" actId="26606"/>
        <pc:sldMkLst>
          <pc:docMk/>
          <pc:sldMk cId="0" sldId="261"/>
        </pc:sldMkLst>
        <pc:spChg chg="mod">
          <ac:chgData name="Jason Beaumont" userId="6c14bbee-669a-42f8-baba-d2c747f9e251" providerId="ADAL" clId="{C6AA17BD-8E76-4CA9-9333-6822BDD9EC12}" dt="2022-12-13T09:22:06.922" v="341" actId="26606"/>
          <ac:spMkLst>
            <pc:docMk/>
            <pc:sldMk cId="0" sldId="261"/>
            <ac:spMk id="2" creationId="{9710DACF-3143-44A6-85C5-C78533E07B5C}"/>
          </ac:spMkLst>
        </pc:spChg>
        <pc:spChg chg="mod ord">
          <ac:chgData name="Jason Beaumont" userId="6c14bbee-669a-42f8-baba-d2c747f9e251" providerId="ADAL" clId="{C6AA17BD-8E76-4CA9-9333-6822BDD9EC12}" dt="2022-12-13T09:23:47.433" v="349" actId="26606"/>
          <ac:spMkLst>
            <pc:docMk/>
            <pc:sldMk cId="0" sldId="261"/>
            <ac:spMk id="3" creationId="{BF295570-25A5-4A04-9DE3-2C7E75DED631}"/>
          </ac:spMkLst>
        </pc:spChg>
        <pc:spChg chg="add del mod">
          <ac:chgData name="Jason Beaumont" userId="6c14bbee-669a-42f8-baba-d2c747f9e251" providerId="ADAL" clId="{C6AA17BD-8E76-4CA9-9333-6822BDD9EC12}" dt="2022-12-13T09:23:31.159" v="345"/>
          <ac:spMkLst>
            <pc:docMk/>
            <pc:sldMk cId="0" sldId="261"/>
            <ac:spMk id="6" creationId="{F3D26EAB-257F-6685-32A4-86DF8B6F8054}"/>
          </ac:spMkLst>
        </pc:spChg>
        <pc:spChg chg="del">
          <ac:chgData name="Jason Beaumont" userId="6c14bbee-669a-42f8-baba-d2c747f9e251" providerId="ADAL" clId="{C6AA17BD-8E76-4CA9-9333-6822BDD9EC12}" dt="2022-12-13T09:22:06.922" v="341" actId="26606"/>
          <ac:spMkLst>
            <pc:docMk/>
            <pc:sldMk cId="0" sldId="261"/>
            <ac:spMk id="9" creationId="{2B97F24A-32CE-4C1C-A50D-3016B394DCFB}"/>
          </ac:spMkLst>
        </pc:spChg>
        <pc:spChg chg="del">
          <ac:chgData name="Jason Beaumont" userId="6c14bbee-669a-42f8-baba-d2c747f9e251" providerId="ADAL" clId="{C6AA17BD-8E76-4CA9-9333-6822BDD9EC12}" dt="2022-12-13T09:22:06.922" v="341" actId="26606"/>
          <ac:spMkLst>
            <pc:docMk/>
            <pc:sldMk cId="0" sldId="261"/>
            <ac:spMk id="11" creationId="{CD8B4F24-440B-49E9-B85D-733523DC064B}"/>
          </ac:spMkLst>
        </pc:spChg>
        <pc:spChg chg="add del">
          <ac:chgData name="Jason Beaumont" userId="6c14bbee-669a-42f8-baba-d2c747f9e251" providerId="ADAL" clId="{C6AA17BD-8E76-4CA9-9333-6822BDD9EC12}" dt="2022-12-13T09:23:47.433" v="349" actId="26606"/>
          <ac:spMkLst>
            <pc:docMk/>
            <pc:sldMk cId="0" sldId="261"/>
            <ac:spMk id="16" creationId="{4F74D28C-3268-4E35-8EE1-D92CB4A85A7D}"/>
          </ac:spMkLst>
        </pc:spChg>
        <pc:spChg chg="add">
          <ac:chgData name="Jason Beaumont" userId="6c14bbee-669a-42f8-baba-d2c747f9e251" providerId="ADAL" clId="{C6AA17BD-8E76-4CA9-9333-6822BDD9EC12}" dt="2022-12-13T09:23:47.433" v="349" actId="26606"/>
          <ac:spMkLst>
            <pc:docMk/>
            <pc:sldMk cId="0" sldId="261"/>
            <ac:spMk id="21" creationId="{4F74D28C-3268-4E35-8EE1-D92CB4A85A7D}"/>
          </ac:spMkLst>
        </pc:spChg>
        <pc:picChg chg="del mod">
          <ac:chgData name="Jason Beaumont" userId="6c14bbee-669a-42f8-baba-d2c747f9e251" providerId="ADAL" clId="{C6AA17BD-8E76-4CA9-9333-6822BDD9EC12}" dt="2022-12-13T09:23:10.345" v="343" actId="478"/>
          <ac:picMkLst>
            <pc:docMk/>
            <pc:sldMk cId="0" sldId="261"/>
            <ac:picMk id="4" creationId="{2044E5C5-A366-4AC5-94C6-F36F5BC4A162}"/>
          </ac:picMkLst>
        </pc:picChg>
        <pc:picChg chg="add mod">
          <ac:chgData name="Jason Beaumont" userId="6c14bbee-669a-42f8-baba-d2c747f9e251" providerId="ADAL" clId="{C6AA17BD-8E76-4CA9-9333-6822BDD9EC12}" dt="2022-12-13T09:23:47.433" v="349" actId="26606"/>
          <ac:picMkLst>
            <pc:docMk/>
            <pc:sldMk cId="0" sldId="261"/>
            <ac:picMk id="7" creationId="{8AFCD197-8F38-319E-B273-0F3235FD400B}"/>
          </ac:picMkLst>
        </pc:picChg>
      </pc:sldChg>
      <pc:sldChg chg="addSp delSp modSp mod setBg setClrOvrMap">
        <pc:chgData name="Jason Beaumont" userId="6c14bbee-669a-42f8-baba-d2c747f9e251" providerId="ADAL" clId="{C6AA17BD-8E76-4CA9-9333-6822BDD9EC12}" dt="2022-12-13T09:24:59.281" v="352" actId="26606"/>
        <pc:sldMkLst>
          <pc:docMk/>
          <pc:sldMk cId="0" sldId="262"/>
        </pc:sldMkLst>
        <pc:spChg chg="mod">
          <ac:chgData name="Jason Beaumont" userId="6c14bbee-669a-42f8-baba-d2c747f9e251" providerId="ADAL" clId="{C6AA17BD-8E76-4CA9-9333-6822BDD9EC12}" dt="2022-12-13T09:24:59.281" v="352" actId="26606"/>
          <ac:spMkLst>
            <pc:docMk/>
            <pc:sldMk cId="0" sldId="262"/>
            <ac:spMk id="2" creationId="{79A182C7-49DC-4DA1-89D8-9AFEBBA6F313}"/>
          </ac:spMkLst>
        </pc:spChg>
        <pc:spChg chg="mod ord">
          <ac:chgData name="Jason Beaumont" userId="6c14bbee-669a-42f8-baba-d2c747f9e251" providerId="ADAL" clId="{C6AA17BD-8E76-4CA9-9333-6822BDD9EC12}" dt="2022-12-13T09:24:59.281" v="352" actId="26606"/>
          <ac:spMkLst>
            <pc:docMk/>
            <pc:sldMk cId="0" sldId="262"/>
            <ac:spMk id="3" creationId="{0FCA05CE-B7A3-4F02-B46E-80812ADA8B7E}"/>
          </ac:spMkLst>
        </pc:spChg>
        <pc:spChg chg="add del mod">
          <ac:chgData name="Jason Beaumont" userId="6c14bbee-669a-42f8-baba-d2c747f9e251" providerId="ADAL" clId="{C6AA17BD-8E76-4CA9-9333-6822BDD9EC12}" dt="2022-12-13T09:24:57.024" v="351" actId="478"/>
          <ac:spMkLst>
            <pc:docMk/>
            <pc:sldMk cId="0" sldId="262"/>
            <ac:spMk id="6" creationId="{AE31C895-52BC-A0E2-0E34-56669F44D23F}"/>
          </ac:spMkLst>
        </pc:spChg>
        <pc:spChg chg="del">
          <ac:chgData name="Jason Beaumont" userId="6c14bbee-669a-42f8-baba-d2c747f9e251" providerId="ADAL" clId="{C6AA17BD-8E76-4CA9-9333-6822BDD9EC12}" dt="2022-12-13T09:24:59.281" v="352" actId="26606"/>
          <ac:spMkLst>
            <pc:docMk/>
            <pc:sldMk cId="0" sldId="262"/>
            <ac:spMk id="9" creationId="{2B97F24A-32CE-4C1C-A50D-3016B394DCFB}"/>
          </ac:spMkLst>
        </pc:spChg>
        <pc:spChg chg="del">
          <ac:chgData name="Jason Beaumont" userId="6c14bbee-669a-42f8-baba-d2c747f9e251" providerId="ADAL" clId="{C6AA17BD-8E76-4CA9-9333-6822BDD9EC12}" dt="2022-12-13T09:24:59.281" v="352" actId="26606"/>
          <ac:spMkLst>
            <pc:docMk/>
            <pc:sldMk cId="0" sldId="262"/>
            <ac:spMk id="11" creationId="{CD8B4F24-440B-49E9-B85D-733523DC064B}"/>
          </ac:spMkLst>
        </pc:spChg>
        <pc:spChg chg="add">
          <ac:chgData name="Jason Beaumont" userId="6c14bbee-669a-42f8-baba-d2c747f9e251" providerId="ADAL" clId="{C6AA17BD-8E76-4CA9-9333-6822BDD9EC12}" dt="2022-12-13T09:24:59.281" v="352" actId="26606"/>
          <ac:spMkLst>
            <pc:docMk/>
            <pc:sldMk cId="0" sldId="262"/>
            <ac:spMk id="16" creationId="{4F74D28C-3268-4E35-8EE1-D92CB4A85A7D}"/>
          </ac:spMkLst>
        </pc:spChg>
        <pc:picChg chg="add del mod">
          <ac:chgData name="Jason Beaumont" userId="6c14bbee-669a-42f8-baba-d2c747f9e251" providerId="ADAL" clId="{C6AA17BD-8E76-4CA9-9333-6822BDD9EC12}" dt="2022-12-13T09:24:59.281" v="352" actId="26606"/>
          <ac:picMkLst>
            <pc:docMk/>
            <pc:sldMk cId="0" sldId="262"/>
            <ac:picMk id="4" creationId="{46E32D36-52EE-4294-91FA-7D4C78503D73}"/>
          </ac:picMkLst>
        </pc:picChg>
      </pc:sldChg>
      <pc:sldChg chg="addSp delSp modSp mod setBg setClrOvrMap">
        <pc:chgData name="Jason Beaumont" userId="6c14bbee-669a-42f8-baba-d2c747f9e251" providerId="ADAL" clId="{C6AA17BD-8E76-4CA9-9333-6822BDD9EC12}" dt="2022-12-13T09:25:15.071" v="355" actId="26606"/>
        <pc:sldMkLst>
          <pc:docMk/>
          <pc:sldMk cId="0" sldId="263"/>
        </pc:sldMkLst>
        <pc:spChg chg="mod">
          <ac:chgData name="Jason Beaumont" userId="6c14bbee-669a-42f8-baba-d2c747f9e251" providerId="ADAL" clId="{C6AA17BD-8E76-4CA9-9333-6822BDD9EC12}" dt="2022-12-13T09:25:15.071" v="355" actId="26606"/>
          <ac:spMkLst>
            <pc:docMk/>
            <pc:sldMk cId="0" sldId="263"/>
            <ac:spMk id="2" creationId="{E836B0B1-EBBD-47FC-BD8C-F4F553DE1997}"/>
          </ac:spMkLst>
        </pc:spChg>
        <pc:spChg chg="mod ord">
          <ac:chgData name="Jason Beaumont" userId="6c14bbee-669a-42f8-baba-d2c747f9e251" providerId="ADAL" clId="{C6AA17BD-8E76-4CA9-9333-6822BDD9EC12}" dt="2022-12-13T09:25:15.071" v="355" actId="26606"/>
          <ac:spMkLst>
            <pc:docMk/>
            <pc:sldMk cId="0" sldId="263"/>
            <ac:spMk id="3" creationId="{E3ECAF52-0FEB-4536-BA27-43822751F568}"/>
          </ac:spMkLst>
        </pc:spChg>
        <pc:spChg chg="add del">
          <ac:chgData name="Jason Beaumont" userId="6c14bbee-669a-42f8-baba-d2c747f9e251" providerId="ADAL" clId="{C6AA17BD-8E76-4CA9-9333-6822BDD9EC12}" dt="2022-12-13T09:25:15.071" v="355" actId="26606"/>
          <ac:spMkLst>
            <pc:docMk/>
            <pc:sldMk cId="0" sldId="263"/>
            <ac:spMk id="9" creationId="{2B97F24A-32CE-4C1C-A50D-3016B394DCFB}"/>
          </ac:spMkLst>
        </pc:spChg>
        <pc:spChg chg="add del">
          <ac:chgData name="Jason Beaumont" userId="6c14bbee-669a-42f8-baba-d2c747f9e251" providerId="ADAL" clId="{C6AA17BD-8E76-4CA9-9333-6822BDD9EC12}" dt="2022-12-13T09:25:15.071" v="355" actId="26606"/>
          <ac:spMkLst>
            <pc:docMk/>
            <pc:sldMk cId="0" sldId="263"/>
            <ac:spMk id="11" creationId="{CD8B4F24-440B-49E9-B85D-733523DC064B}"/>
          </ac:spMkLst>
        </pc:spChg>
        <pc:spChg chg="add del">
          <ac:chgData name="Jason Beaumont" userId="6c14bbee-669a-42f8-baba-d2c747f9e251" providerId="ADAL" clId="{C6AA17BD-8E76-4CA9-9333-6822BDD9EC12}" dt="2022-12-13T09:25:15.062" v="354" actId="26606"/>
          <ac:spMkLst>
            <pc:docMk/>
            <pc:sldMk cId="0" sldId="263"/>
            <ac:spMk id="16" creationId="{4F74D28C-3268-4E35-8EE1-D92CB4A85A7D}"/>
          </ac:spMkLst>
        </pc:spChg>
        <pc:spChg chg="add">
          <ac:chgData name="Jason Beaumont" userId="6c14bbee-669a-42f8-baba-d2c747f9e251" providerId="ADAL" clId="{C6AA17BD-8E76-4CA9-9333-6822BDD9EC12}" dt="2022-12-13T09:25:15.071" v="355" actId="26606"/>
          <ac:spMkLst>
            <pc:docMk/>
            <pc:sldMk cId="0" sldId="263"/>
            <ac:spMk id="18" creationId="{357DD0D3-F869-46D0-944C-6EC60E19E351}"/>
          </ac:spMkLst>
        </pc:spChg>
        <pc:picChg chg="mod">
          <ac:chgData name="Jason Beaumont" userId="6c14bbee-669a-42f8-baba-d2c747f9e251" providerId="ADAL" clId="{C6AA17BD-8E76-4CA9-9333-6822BDD9EC12}" dt="2022-12-13T09:25:15.071" v="355" actId="26606"/>
          <ac:picMkLst>
            <pc:docMk/>
            <pc:sldMk cId="0" sldId="263"/>
            <ac:picMk id="4" creationId="{AB7D410D-44E2-4E0B-A0E4-A8C0530DF2E8}"/>
          </ac:picMkLst>
        </pc:picChg>
      </pc:sldChg>
      <pc:sldChg chg="addSp delSp modSp mod">
        <pc:chgData name="Jason Beaumont" userId="6c14bbee-669a-42f8-baba-d2c747f9e251" providerId="ADAL" clId="{C6AA17BD-8E76-4CA9-9333-6822BDD9EC12}" dt="2022-12-13T09:25:49.974" v="359" actId="26606"/>
        <pc:sldMkLst>
          <pc:docMk/>
          <pc:sldMk cId="0" sldId="264"/>
        </pc:sldMkLst>
        <pc:spChg chg="mod">
          <ac:chgData name="Jason Beaumont" userId="6c14bbee-669a-42f8-baba-d2c747f9e251" providerId="ADAL" clId="{C6AA17BD-8E76-4CA9-9333-6822BDD9EC12}" dt="2022-12-13T09:25:49.974" v="359" actId="26606"/>
          <ac:spMkLst>
            <pc:docMk/>
            <pc:sldMk cId="0" sldId="264"/>
            <ac:spMk id="2" creationId="{56B29705-F158-41CB-8BA9-0E71429F520F}"/>
          </ac:spMkLst>
        </pc:spChg>
        <pc:spChg chg="mod">
          <ac:chgData name="Jason Beaumont" userId="6c14bbee-669a-42f8-baba-d2c747f9e251" providerId="ADAL" clId="{C6AA17BD-8E76-4CA9-9333-6822BDD9EC12}" dt="2022-12-13T09:25:49.974" v="359" actId="26606"/>
          <ac:spMkLst>
            <pc:docMk/>
            <pc:sldMk cId="0" sldId="264"/>
            <ac:spMk id="3" creationId="{7C05E3A9-2CD2-49AA-A796-2709FFB9B751}"/>
          </ac:spMkLst>
        </pc:spChg>
        <pc:spChg chg="mod">
          <ac:chgData name="Jason Beaumont" userId="6c14bbee-669a-42f8-baba-d2c747f9e251" providerId="ADAL" clId="{C6AA17BD-8E76-4CA9-9333-6822BDD9EC12}" dt="2022-12-13T09:25:49.974" v="359" actId="26606"/>
          <ac:spMkLst>
            <pc:docMk/>
            <pc:sldMk cId="0" sldId="264"/>
            <ac:spMk id="4" creationId="{F834C0DE-EB38-4B70-9B9D-71F56A01868A}"/>
          </ac:spMkLst>
        </pc:spChg>
        <pc:spChg chg="del">
          <ac:chgData name="Jason Beaumont" userId="6c14bbee-669a-42f8-baba-d2c747f9e251" providerId="ADAL" clId="{C6AA17BD-8E76-4CA9-9333-6822BDD9EC12}" dt="2022-12-13T09:25:49.974" v="359" actId="26606"/>
          <ac:spMkLst>
            <pc:docMk/>
            <pc:sldMk cId="0" sldId="264"/>
            <ac:spMk id="9" creationId="{1DE7243B-5109-444B-8FAF-7437C66BC0E9}"/>
          </ac:spMkLst>
        </pc:spChg>
        <pc:spChg chg="del">
          <ac:chgData name="Jason Beaumont" userId="6c14bbee-669a-42f8-baba-d2c747f9e251" providerId="ADAL" clId="{C6AA17BD-8E76-4CA9-9333-6822BDD9EC12}" dt="2022-12-13T09:25:49.974" v="359" actId="26606"/>
          <ac:spMkLst>
            <pc:docMk/>
            <pc:sldMk cId="0" sldId="264"/>
            <ac:spMk id="11" creationId="{4C5D6221-DA7B-4611-AA26-7D8E349FDE96}"/>
          </ac:spMkLst>
        </pc:spChg>
        <pc:spChg chg="add">
          <ac:chgData name="Jason Beaumont" userId="6c14bbee-669a-42f8-baba-d2c747f9e251" providerId="ADAL" clId="{C6AA17BD-8E76-4CA9-9333-6822BDD9EC12}" dt="2022-12-13T09:25:49.974" v="359" actId="26606"/>
          <ac:spMkLst>
            <pc:docMk/>
            <pc:sldMk cId="0" sldId="264"/>
            <ac:spMk id="16" creationId="{D8515DC8-3701-44EB-999C-D5402B90C956}"/>
          </ac:spMkLst>
        </pc:spChg>
      </pc:sldChg>
      <pc:sldChg chg="addSp delSp modSp mod setBg setClrOvrMap">
        <pc:chgData name="Jason Beaumont" userId="6c14bbee-669a-42f8-baba-d2c747f9e251" providerId="ADAL" clId="{C6AA17BD-8E76-4CA9-9333-6822BDD9EC12}" dt="2022-12-13T09:25:35.886" v="358" actId="26606"/>
        <pc:sldMkLst>
          <pc:docMk/>
          <pc:sldMk cId="0" sldId="265"/>
        </pc:sldMkLst>
        <pc:spChg chg="mod">
          <ac:chgData name="Jason Beaumont" userId="6c14bbee-669a-42f8-baba-d2c747f9e251" providerId="ADAL" clId="{C6AA17BD-8E76-4CA9-9333-6822BDD9EC12}" dt="2022-12-13T09:25:35.886" v="358" actId="26606"/>
          <ac:spMkLst>
            <pc:docMk/>
            <pc:sldMk cId="0" sldId="265"/>
            <ac:spMk id="2" creationId="{77E271D0-8D37-4AF0-B11E-D451E04D2299}"/>
          </ac:spMkLst>
        </pc:spChg>
        <pc:spChg chg="mod ord">
          <ac:chgData name="Jason Beaumont" userId="6c14bbee-669a-42f8-baba-d2c747f9e251" providerId="ADAL" clId="{C6AA17BD-8E76-4CA9-9333-6822BDD9EC12}" dt="2022-12-13T09:25:35.886" v="358" actId="26606"/>
          <ac:spMkLst>
            <pc:docMk/>
            <pc:sldMk cId="0" sldId="265"/>
            <ac:spMk id="3" creationId="{97A0DF38-FCFD-4D81-BABC-9750206CE878}"/>
          </ac:spMkLst>
        </pc:spChg>
        <pc:spChg chg="add del">
          <ac:chgData name="Jason Beaumont" userId="6c14bbee-669a-42f8-baba-d2c747f9e251" providerId="ADAL" clId="{C6AA17BD-8E76-4CA9-9333-6822BDD9EC12}" dt="2022-12-13T09:25:35.886" v="358" actId="26606"/>
          <ac:spMkLst>
            <pc:docMk/>
            <pc:sldMk cId="0" sldId="265"/>
            <ac:spMk id="9" creationId="{F13C74B1-5B17-4795-BED0-7140497B445A}"/>
          </ac:spMkLst>
        </pc:spChg>
        <pc:spChg chg="add del">
          <ac:chgData name="Jason Beaumont" userId="6c14bbee-669a-42f8-baba-d2c747f9e251" providerId="ADAL" clId="{C6AA17BD-8E76-4CA9-9333-6822BDD9EC12}" dt="2022-12-13T09:25:35.886" v="358" actId="26606"/>
          <ac:spMkLst>
            <pc:docMk/>
            <pc:sldMk cId="0" sldId="265"/>
            <ac:spMk id="11" creationId="{D4974D33-8DC5-464E-8C6D-BE58F0669C17}"/>
          </ac:spMkLst>
        </pc:spChg>
        <pc:spChg chg="add del">
          <ac:chgData name="Jason Beaumont" userId="6c14bbee-669a-42f8-baba-d2c747f9e251" providerId="ADAL" clId="{C6AA17BD-8E76-4CA9-9333-6822BDD9EC12}" dt="2022-12-13T09:25:35.879" v="357" actId="26606"/>
          <ac:spMkLst>
            <pc:docMk/>
            <pc:sldMk cId="0" sldId="265"/>
            <ac:spMk id="16" creationId="{357DD0D3-F869-46D0-944C-6EC60E19E351}"/>
          </ac:spMkLst>
        </pc:spChg>
        <pc:spChg chg="add">
          <ac:chgData name="Jason Beaumont" userId="6c14bbee-669a-42f8-baba-d2c747f9e251" providerId="ADAL" clId="{C6AA17BD-8E76-4CA9-9333-6822BDD9EC12}" dt="2022-12-13T09:25:35.886" v="358" actId="26606"/>
          <ac:spMkLst>
            <pc:docMk/>
            <pc:sldMk cId="0" sldId="265"/>
            <ac:spMk id="18" creationId="{4F74D28C-3268-4E35-8EE1-D92CB4A85A7D}"/>
          </ac:spMkLst>
        </pc:spChg>
        <pc:picChg chg="mod">
          <ac:chgData name="Jason Beaumont" userId="6c14bbee-669a-42f8-baba-d2c747f9e251" providerId="ADAL" clId="{C6AA17BD-8E76-4CA9-9333-6822BDD9EC12}" dt="2022-12-13T09:25:35.886" v="358" actId="26606"/>
          <ac:picMkLst>
            <pc:docMk/>
            <pc:sldMk cId="0" sldId="265"/>
            <ac:picMk id="4" creationId="{1157F9CF-DF62-4CDC-95A2-75C79FCE5D5F}"/>
          </ac:picMkLst>
        </pc:picChg>
      </pc:sldChg>
      <pc:sldChg chg="modSp mod">
        <pc:chgData name="Jason Beaumont" userId="6c14bbee-669a-42f8-baba-d2c747f9e251" providerId="ADAL" clId="{C6AA17BD-8E76-4CA9-9333-6822BDD9EC12}" dt="2022-12-13T09:18:38.700" v="329" actId="20577"/>
        <pc:sldMkLst>
          <pc:docMk/>
          <pc:sldMk cId="970687876" sldId="266"/>
        </pc:sldMkLst>
        <pc:spChg chg="mod">
          <ac:chgData name="Jason Beaumont" userId="6c14bbee-669a-42f8-baba-d2c747f9e251" providerId="ADAL" clId="{C6AA17BD-8E76-4CA9-9333-6822BDD9EC12}" dt="2022-12-13T09:18:38.700" v="329" actId="20577"/>
          <ac:spMkLst>
            <pc:docMk/>
            <pc:sldMk cId="970687876" sldId="266"/>
            <ac:spMk id="3" creationId="{06574B1B-BC3E-72AA-FEE3-7ED4351D33A9}"/>
          </ac:spMkLst>
        </pc:spChg>
        <pc:spChg chg="mod">
          <ac:chgData name="Jason Beaumont" userId="6c14bbee-669a-42f8-baba-d2c747f9e251" providerId="ADAL" clId="{C6AA17BD-8E76-4CA9-9333-6822BDD9EC12}" dt="2022-12-13T09:18:28.136" v="316" actId="27636"/>
          <ac:spMkLst>
            <pc:docMk/>
            <pc:sldMk cId="970687876" sldId="266"/>
            <ac:spMk id="4" creationId="{A124976C-D408-0CAC-9E4F-94393EE8D0D5}"/>
          </ac:spMkLst>
        </pc:spChg>
      </pc:sldChg>
      <pc:sldChg chg="addSp delSp modSp mod ord setBg setClrOvrMap">
        <pc:chgData name="Jason Beaumont" userId="6c14bbee-669a-42f8-baba-d2c747f9e251" providerId="ADAL" clId="{C6AA17BD-8E76-4CA9-9333-6822BDD9EC12}" dt="2022-12-13T09:12:33.240" v="250" actId="20577"/>
        <pc:sldMkLst>
          <pc:docMk/>
          <pc:sldMk cId="2918508281" sldId="267"/>
        </pc:sldMkLst>
        <pc:spChg chg="mod">
          <ac:chgData name="Jason Beaumont" userId="6c14bbee-669a-42f8-baba-d2c747f9e251" providerId="ADAL" clId="{C6AA17BD-8E76-4CA9-9333-6822BDD9EC12}" dt="2022-12-13T09:07:27.142" v="79" actId="20577"/>
          <ac:spMkLst>
            <pc:docMk/>
            <pc:sldMk cId="2918508281" sldId="267"/>
            <ac:spMk id="2" creationId="{3FFE6E7E-D6EA-2C45-6CC6-8D4B387D5F03}"/>
          </ac:spMkLst>
        </pc:spChg>
        <pc:spChg chg="mod ord">
          <ac:chgData name="Jason Beaumont" userId="6c14bbee-669a-42f8-baba-d2c747f9e251" providerId="ADAL" clId="{C6AA17BD-8E76-4CA9-9333-6822BDD9EC12}" dt="2022-12-13T09:12:33.240" v="250" actId="20577"/>
          <ac:spMkLst>
            <pc:docMk/>
            <pc:sldMk cId="2918508281" sldId="267"/>
            <ac:spMk id="3" creationId="{412D17C4-7710-4E3C-40A3-DD20F25CD2B7}"/>
          </ac:spMkLst>
        </pc:spChg>
        <pc:spChg chg="del">
          <ac:chgData name="Jason Beaumont" userId="6c14bbee-669a-42f8-baba-d2c747f9e251" providerId="ADAL" clId="{C6AA17BD-8E76-4CA9-9333-6822BDD9EC12}" dt="2022-12-13T09:01:13.366" v="4" actId="931"/>
          <ac:spMkLst>
            <pc:docMk/>
            <pc:sldMk cId="2918508281" sldId="267"/>
            <ac:spMk id="4" creationId="{90660089-ED60-65C2-A3CB-164408148D93}"/>
          </ac:spMkLst>
        </pc:spChg>
        <pc:spChg chg="add del">
          <ac:chgData name="Jason Beaumont" userId="6c14bbee-669a-42f8-baba-d2c747f9e251" providerId="ADAL" clId="{C6AA17BD-8E76-4CA9-9333-6822BDD9EC12}" dt="2022-12-13T09:06:52.428" v="26" actId="26606"/>
          <ac:spMkLst>
            <pc:docMk/>
            <pc:sldMk cId="2918508281" sldId="267"/>
            <ac:spMk id="9" creationId="{1DE7243B-5109-444B-8FAF-7437C66BC0E9}"/>
          </ac:spMkLst>
        </pc:spChg>
        <pc:spChg chg="add del">
          <ac:chgData name="Jason Beaumont" userId="6c14bbee-669a-42f8-baba-d2c747f9e251" providerId="ADAL" clId="{C6AA17BD-8E76-4CA9-9333-6822BDD9EC12}" dt="2022-12-13T09:06:52.428" v="26" actId="26606"/>
          <ac:spMkLst>
            <pc:docMk/>
            <pc:sldMk cId="2918508281" sldId="267"/>
            <ac:spMk id="11" creationId="{4C5D6221-DA7B-4611-AA26-7D8E349FDE96}"/>
          </ac:spMkLst>
        </pc:spChg>
        <pc:spChg chg="add del">
          <ac:chgData name="Jason Beaumont" userId="6c14bbee-669a-42f8-baba-d2c747f9e251" providerId="ADAL" clId="{C6AA17BD-8E76-4CA9-9333-6822BDD9EC12}" dt="2022-12-13T09:06:52.428" v="26" actId="26606"/>
          <ac:spMkLst>
            <pc:docMk/>
            <pc:sldMk cId="2918508281" sldId="267"/>
            <ac:spMk id="13" creationId="{91F32EBA-ED97-466E-8CFA-8382584155D0}"/>
          </ac:spMkLst>
        </pc:spChg>
        <pc:spChg chg="add del">
          <ac:chgData name="Jason Beaumont" userId="6c14bbee-669a-42f8-baba-d2c747f9e251" providerId="ADAL" clId="{C6AA17BD-8E76-4CA9-9333-6822BDD9EC12}" dt="2022-12-13T09:02:15.079" v="8" actId="26606"/>
          <ac:spMkLst>
            <pc:docMk/>
            <pc:sldMk cId="2918508281" sldId="267"/>
            <ac:spMk id="16" creationId="{B1595A09-E336-4D1B-9B3A-06A2287A54E2}"/>
          </ac:spMkLst>
        </pc:spChg>
        <pc:spChg chg="add del">
          <ac:chgData name="Jason Beaumont" userId="6c14bbee-669a-42f8-baba-d2c747f9e251" providerId="ADAL" clId="{C6AA17BD-8E76-4CA9-9333-6822BDD9EC12}" dt="2022-12-13T09:02:15.079" v="8" actId="26606"/>
          <ac:spMkLst>
            <pc:docMk/>
            <pc:sldMk cId="2918508281" sldId="267"/>
            <ac:spMk id="18" creationId="{3540989C-C7B8-473B-BF87-6F2DA6A90006}"/>
          </ac:spMkLst>
        </pc:spChg>
        <pc:spChg chg="add del">
          <ac:chgData name="Jason Beaumont" userId="6c14bbee-669a-42f8-baba-d2c747f9e251" providerId="ADAL" clId="{C6AA17BD-8E76-4CA9-9333-6822BDD9EC12}" dt="2022-12-13T09:02:27.137" v="10" actId="26606"/>
          <ac:spMkLst>
            <pc:docMk/>
            <pc:sldMk cId="2918508281" sldId="267"/>
            <ac:spMk id="20" creationId="{1557A916-FDD1-44A1-A7A1-70009FD6BE46}"/>
          </ac:spMkLst>
        </pc:spChg>
        <pc:spChg chg="add del">
          <ac:chgData name="Jason Beaumont" userId="6c14bbee-669a-42f8-baba-d2c747f9e251" providerId="ADAL" clId="{C6AA17BD-8E76-4CA9-9333-6822BDD9EC12}" dt="2022-12-13T09:02:39.956" v="12" actId="26606"/>
          <ac:spMkLst>
            <pc:docMk/>
            <pc:sldMk cId="2918508281" sldId="267"/>
            <ac:spMk id="22" creationId="{430FFA19-9577-4BA8-B103-A75613F3FA9A}"/>
          </ac:spMkLst>
        </pc:spChg>
        <pc:spChg chg="add del">
          <ac:chgData name="Jason Beaumont" userId="6c14bbee-669a-42f8-baba-d2c747f9e251" providerId="ADAL" clId="{C6AA17BD-8E76-4CA9-9333-6822BDD9EC12}" dt="2022-12-13T09:02:39.956" v="12" actId="26606"/>
          <ac:spMkLst>
            <pc:docMk/>
            <pc:sldMk cId="2918508281" sldId="267"/>
            <ac:spMk id="23" creationId="{8181FC64-B306-4821-98E2-780662EFC486}"/>
          </ac:spMkLst>
        </pc:spChg>
        <pc:spChg chg="add del">
          <ac:chgData name="Jason Beaumont" userId="6c14bbee-669a-42f8-baba-d2c747f9e251" providerId="ADAL" clId="{C6AA17BD-8E76-4CA9-9333-6822BDD9EC12}" dt="2022-12-13T09:02:39.956" v="12" actId="26606"/>
          <ac:spMkLst>
            <pc:docMk/>
            <pc:sldMk cId="2918508281" sldId="267"/>
            <ac:spMk id="24" creationId="{7D0B7289-120F-44DC-9769-2E096993B140}"/>
          </ac:spMkLst>
        </pc:spChg>
        <pc:spChg chg="add del">
          <ac:chgData name="Jason Beaumont" userId="6c14bbee-669a-42f8-baba-d2c747f9e251" providerId="ADAL" clId="{C6AA17BD-8E76-4CA9-9333-6822BDD9EC12}" dt="2022-12-13T09:02:39.956" v="12" actId="26606"/>
          <ac:spMkLst>
            <pc:docMk/>
            <pc:sldMk cId="2918508281" sldId="267"/>
            <ac:spMk id="25" creationId="{158468AF-8ABA-4771-9770-C8C79C0E6155}"/>
          </ac:spMkLst>
        </pc:spChg>
        <pc:spChg chg="add del">
          <ac:chgData name="Jason Beaumont" userId="6c14bbee-669a-42f8-baba-d2c747f9e251" providerId="ADAL" clId="{C6AA17BD-8E76-4CA9-9333-6822BDD9EC12}" dt="2022-12-13T09:05:56.078" v="16" actId="26606"/>
          <ac:spMkLst>
            <pc:docMk/>
            <pc:sldMk cId="2918508281" sldId="267"/>
            <ac:spMk id="27" creationId="{743AA782-23D1-4521-8CAD-47662984AA08}"/>
          </ac:spMkLst>
        </pc:spChg>
        <pc:spChg chg="add del">
          <ac:chgData name="Jason Beaumont" userId="6c14bbee-669a-42f8-baba-d2c747f9e251" providerId="ADAL" clId="{C6AA17BD-8E76-4CA9-9333-6822BDD9EC12}" dt="2022-12-13T09:05:56.078" v="16" actId="26606"/>
          <ac:spMkLst>
            <pc:docMk/>
            <pc:sldMk cId="2918508281" sldId="267"/>
            <ac:spMk id="28" creationId="{71877DBC-BB60-40F0-AC93-2ACDBAAE60CE}"/>
          </ac:spMkLst>
        </pc:spChg>
        <pc:picChg chg="add mod">
          <ac:chgData name="Jason Beaumont" userId="6c14bbee-669a-42f8-baba-d2c747f9e251" providerId="ADAL" clId="{C6AA17BD-8E76-4CA9-9333-6822BDD9EC12}" dt="2022-12-13T09:07:00.521" v="48" actId="1036"/>
          <ac:picMkLst>
            <pc:docMk/>
            <pc:sldMk cId="2918508281" sldId="267"/>
            <ac:picMk id="6" creationId="{92C13AB2-750B-7430-EC6D-3349A33D4EFF}"/>
          </ac:picMkLst>
        </pc:picChg>
        <pc:picChg chg="add mod">
          <ac:chgData name="Jason Beaumont" userId="6c14bbee-669a-42f8-baba-d2c747f9e251" providerId="ADAL" clId="{C6AA17BD-8E76-4CA9-9333-6822BDD9EC12}" dt="2022-12-13T09:07:06.675" v="70" actId="1035"/>
          <ac:picMkLst>
            <pc:docMk/>
            <pc:sldMk cId="2918508281" sldId="267"/>
            <ac:picMk id="8" creationId="{CE045EDE-123B-09EE-A84B-DB3FA8DF1BA7}"/>
          </ac:picMkLst>
        </pc:picChg>
      </pc:sldChg>
      <pc:sldChg chg="addSp delSp modSp mod setBg setClrOvrMap">
        <pc:chgData name="Jason Beaumont" userId="6c14bbee-669a-42f8-baba-d2c747f9e251" providerId="ADAL" clId="{C6AA17BD-8E76-4CA9-9333-6822BDD9EC12}" dt="2022-12-13T09:29:05.958" v="407" actId="29295"/>
        <pc:sldMkLst>
          <pc:docMk/>
          <pc:sldMk cId="42184275" sldId="268"/>
        </pc:sldMkLst>
        <pc:spChg chg="mod">
          <ac:chgData name="Jason Beaumont" userId="6c14bbee-669a-42f8-baba-d2c747f9e251" providerId="ADAL" clId="{C6AA17BD-8E76-4CA9-9333-6822BDD9EC12}" dt="2022-12-13T09:26:44.915" v="364" actId="26606"/>
          <ac:spMkLst>
            <pc:docMk/>
            <pc:sldMk cId="42184275" sldId="268"/>
            <ac:spMk id="2" creationId="{4C7CCF94-8206-CA68-7185-CA7C6499FAC5}"/>
          </ac:spMkLst>
        </pc:spChg>
        <pc:spChg chg="mod ord">
          <ac:chgData name="Jason Beaumont" userId="6c14bbee-669a-42f8-baba-d2c747f9e251" providerId="ADAL" clId="{C6AA17BD-8E76-4CA9-9333-6822BDD9EC12}" dt="2022-12-13T09:26:44.915" v="364" actId="26606"/>
          <ac:spMkLst>
            <pc:docMk/>
            <pc:sldMk cId="42184275" sldId="268"/>
            <ac:spMk id="3" creationId="{5240DFA2-D6E9-8D01-A47C-6DABAFC8327D}"/>
          </ac:spMkLst>
        </pc:spChg>
        <pc:spChg chg="add del">
          <ac:chgData name="Jason Beaumont" userId="6c14bbee-669a-42f8-baba-d2c747f9e251" providerId="ADAL" clId="{C6AA17BD-8E76-4CA9-9333-6822BDD9EC12}" dt="2022-12-13T09:26:44.915" v="364" actId="26606"/>
          <ac:spMkLst>
            <pc:docMk/>
            <pc:sldMk cId="42184275" sldId="268"/>
            <ac:spMk id="24" creationId="{2B97F24A-32CE-4C1C-A50D-3016B394DCFB}"/>
          </ac:spMkLst>
        </pc:spChg>
        <pc:spChg chg="add del">
          <ac:chgData name="Jason Beaumont" userId="6c14bbee-669a-42f8-baba-d2c747f9e251" providerId="ADAL" clId="{C6AA17BD-8E76-4CA9-9333-6822BDD9EC12}" dt="2022-12-13T09:26:44.915" v="364" actId="26606"/>
          <ac:spMkLst>
            <pc:docMk/>
            <pc:sldMk cId="42184275" sldId="268"/>
            <ac:spMk id="26" creationId="{CD8B4F24-440B-49E9-B85D-733523DC064B}"/>
          </ac:spMkLst>
        </pc:spChg>
        <pc:spChg chg="add del">
          <ac:chgData name="Jason Beaumont" userId="6c14bbee-669a-42f8-baba-d2c747f9e251" providerId="ADAL" clId="{C6AA17BD-8E76-4CA9-9333-6822BDD9EC12}" dt="2022-12-13T09:26:21.371" v="361" actId="26606"/>
          <ac:spMkLst>
            <pc:docMk/>
            <pc:sldMk cId="42184275" sldId="268"/>
            <ac:spMk id="31" creationId="{4F74D28C-3268-4E35-8EE1-D92CB4A85A7D}"/>
          </ac:spMkLst>
        </pc:spChg>
        <pc:spChg chg="add del">
          <ac:chgData name="Jason Beaumont" userId="6c14bbee-669a-42f8-baba-d2c747f9e251" providerId="ADAL" clId="{C6AA17BD-8E76-4CA9-9333-6822BDD9EC12}" dt="2022-12-13T09:26:44.905" v="363" actId="26606"/>
          <ac:spMkLst>
            <pc:docMk/>
            <pc:sldMk cId="42184275" sldId="268"/>
            <ac:spMk id="33" creationId="{F6D92C2D-1D3D-4974-918C-06579FB354A9}"/>
          </ac:spMkLst>
        </pc:spChg>
        <pc:spChg chg="add del">
          <ac:chgData name="Jason Beaumont" userId="6c14bbee-669a-42f8-baba-d2c747f9e251" providerId="ADAL" clId="{C6AA17BD-8E76-4CA9-9333-6822BDD9EC12}" dt="2022-12-13T09:26:44.905" v="363" actId="26606"/>
          <ac:spMkLst>
            <pc:docMk/>
            <pc:sldMk cId="42184275" sldId="268"/>
            <ac:spMk id="34" creationId="{E862BE82-D00D-42C1-BF16-93AA37870C32}"/>
          </ac:spMkLst>
        </pc:spChg>
        <pc:spChg chg="add">
          <ac:chgData name="Jason Beaumont" userId="6c14bbee-669a-42f8-baba-d2c747f9e251" providerId="ADAL" clId="{C6AA17BD-8E76-4CA9-9333-6822BDD9EC12}" dt="2022-12-13T09:26:44.915" v="364" actId="26606"/>
          <ac:spMkLst>
            <pc:docMk/>
            <pc:sldMk cId="42184275" sldId="268"/>
            <ac:spMk id="36" creationId="{E0D60ECE-8986-45DC-B7FE-EC7699B466B8}"/>
          </ac:spMkLst>
        </pc:spChg>
        <pc:spChg chg="add">
          <ac:chgData name="Jason Beaumont" userId="6c14bbee-669a-42f8-baba-d2c747f9e251" providerId="ADAL" clId="{C6AA17BD-8E76-4CA9-9333-6822BDD9EC12}" dt="2022-12-13T09:26:44.915" v="364" actId="26606"/>
          <ac:spMkLst>
            <pc:docMk/>
            <pc:sldMk cId="42184275" sldId="268"/>
            <ac:spMk id="37" creationId="{96964194-5878-40D2-8EC0-DDC58387FA56}"/>
          </ac:spMkLst>
        </pc:spChg>
        <pc:picChg chg="mod">
          <ac:chgData name="Jason Beaumont" userId="6c14bbee-669a-42f8-baba-d2c747f9e251" providerId="ADAL" clId="{C6AA17BD-8E76-4CA9-9333-6822BDD9EC12}" dt="2022-12-13T09:29:05.958" v="407" actId="29295"/>
          <ac:picMkLst>
            <pc:docMk/>
            <pc:sldMk cId="42184275" sldId="268"/>
            <ac:picMk id="6" creationId="{E7A5FD5A-DC37-2005-160F-1525F8096B2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9A457ADE-DBC6-455D-B5B5-456F302C4757}"/>
              </a:ext>
            </a:extLst>
          </p:cNvPr>
          <p:cNvGrpSpPr/>
          <p:nvPr/>
        </p:nvGrpSpPr>
        <p:grpSpPr>
          <a:xfrm>
            <a:off x="-19" y="-8467"/>
            <a:ext cx="12192024" cy="6866467"/>
            <a:chOff x="-19" y="-8467"/>
            <a:chExt cx="12192024" cy="6866467"/>
          </a:xfrm>
        </p:grpSpPr>
        <p:cxnSp>
          <p:nvCxnSpPr>
            <p:cNvPr id="3" name="Straight Connector 31">
              <a:extLst>
                <a:ext uri="{FF2B5EF4-FFF2-40B4-BE49-F238E27FC236}">
                  <a16:creationId xmlns:a16="http://schemas.microsoft.com/office/drawing/2014/main" id="{E7B470C7-F3EC-4BA4-86F7-26A923CCC0E5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262626"/>
              </a:solidFill>
              <a:prstDash val="solid"/>
              <a:miter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396A3436-AED3-4FD3-9E65-D789012827C4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262626"/>
              </a:solidFill>
              <a:prstDash val="solid"/>
              <a:miter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D1E9C522-89A8-4165-8B99-E60577AC4F34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E84C22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984F17C4-1414-491A-9EF0-3B5818C00AB3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E84C22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6">
              <a:extLst>
                <a:ext uri="{FF2B5EF4-FFF2-40B4-BE49-F238E27FC236}">
                  <a16:creationId xmlns:a16="http://schemas.microsoft.com/office/drawing/2014/main" id="{C9BC0083-0AF3-4B5F-BCEE-9E0CF02F983C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BD47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6B33791D-8D7D-4D94-80B0-532405A9E81E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F49D00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53935A7F-BFAA-4D37-BE63-04656A87A33A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F1947A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AE7DB6DB-00F1-4C20-8751-BDDF5F2D53DD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E84C22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30">
              <a:extLst>
                <a:ext uri="{FF2B5EF4-FFF2-40B4-BE49-F238E27FC236}">
                  <a16:creationId xmlns:a16="http://schemas.microsoft.com/office/drawing/2014/main" id="{7C065256-F72F-49C7-8AB9-B63D39CBA487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E84C22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04FDF7DF-12F5-4124-9888-60D104321EB5}"/>
                </a:ext>
              </a:extLst>
            </p:cNvPr>
            <p:cNvSpPr/>
            <p:nvPr/>
          </p:nvSpPr>
          <p:spPr>
            <a:xfrm rot="10799991">
              <a:off x="-19" y="0"/>
              <a:ext cx="842592" cy="56661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E84C22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4EE2166A-D14B-47F9-917B-A8E6756E8D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B37DD49-125F-4C30-B482-2AD04EA1F67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A495716-95A3-48B6-B854-5028F58B25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F6F798-DD93-4F37-AAD3-217C7148B493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3586438-B5C6-48D1-9D61-30E88B58A6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176320C-D75C-47F6-A7B0-2CA5F76A2716}"/>
              </a:ext>
            </a:extLst>
          </p:cNvPr>
          <p:cNvSpPr/>
          <p:nvPr/>
        </p:nvSpPr>
        <p:spPr>
          <a:xfrm>
            <a:off x="903088" y="72246"/>
            <a:ext cx="8903375" cy="6785753"/>
          </a:xfrm>
          <a:prstGeom prst="rect">
            <a:avLst/>
          </a:prstGeom>
          <a:blipFill>
            <a:blip r:embed="rId2">
              <a:alphaModFix amt="9000"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42202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BF81E-3E66-4216-8E85-32265A95DF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825B7-E662-4CD6-B12D-F9A654DD2B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BDC20-8724-4AD0-ADCE-C392D03DBD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3A6AA2-5267-44EB-AEDB-CAFB8702E2DA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83107-5A32-468A-99B8-11FCFDD0A0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E5D87-2668-4014-BAA6-B36BA839DF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25A337-C72A-4B1A-BE9B-542380385E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8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DD13-3A87-4DE7-BBEE-AB3AC3BE1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969E67-BFA2-4E05-8DE5-2FF8345AA6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66141" y="3632197"/>
            <a:ext cx="7224528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FB45CC-FF9C-4DCE-9B05-CD8F9B556D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8D349A-D5B0-4808-8986-C4D32D8195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BF10AC-FAA2-4109-92A2-63510C21F273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F74B8D-6EA4-41A1-A01E-8CAF8F3CC4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C00BB6-22E7-4EB1-B44C-496B702259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5D99D0-3808-4ED3-B323-50A7CCF876D6}" type="slidenum">
              <a:t>‹#›</a:t>
            </a:fld>
            <a:endParaRPr lang="en-US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B639DEDF-0001-4253-B868-4359F537DC07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E84C22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34CE1322-0C98-41BA-AFE9-8DA69EB3802A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E84C22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371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D187-24EC-4AE4-B3A3-68AF37F9A3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931990"/>
            <a:ext cx="8596667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D0739-D640-47C5-A941-AF254AF0B4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7D696-6B32-4024-81B8-D89EB74F18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9B1E42-43E1-4764-AB19-A96675CFED71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D798D-C849-4BED-98C5-6F3777F764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8FF08-8C1E-4BA7-9754-8A5ADF27FC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416E7D-0D3F-4B45-BD85-5EF01FB9F9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4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0BCA6-4498-4269-9F97-DEC89EE19F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12469E4-9F71-4717-86B3-643783AADF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7C3D11-4D89-44A7-B591-C93ECBD036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3C227A-F535-4E27-8614-ACC63CE358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0B21D5-9B36-430D-868D-C840B55ABD00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85DA1F-4B4D-4286-83C0-8A86AED4A6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3C9A85-2086-44B4-B614-07C3622FFC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CCEA74-33F0-455B-84E1-68E9D68E937F}" type="slidenum">
              <a:t>‹#›</a:t>
            </a:fld>
            <a:endParaRPr lang="en-US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FBD716D2-8E2F-4603-ACF3-1BBFA8258196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E84C22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48B0BECD-E72C-4BF2-86D6-D59676A00DDE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E84C22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9791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567AE-5AAC-4443-9536-A32AD797F4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8588200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D72D3E7-57DC-4EB1-BF4A-C0EEE3E769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E84C2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7DD6EC-0889-463E-837A-654C2983B5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CDAF5B-7AB8-4968-B121-BE104538DF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148C4C-D6CF-4C12-8218-90DE293329D4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139D15-BF2C-42B2-8894-48303446D6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EC1E9-34FE-4079-A925-D2EF51AFDF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302A17-7DCE-4741-B7E1-3AF8063EAC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39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0091-1CD7-4618-81F8-AB409A65E2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B1663-FD64-4B21-A278-2E9D4C3F0FD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F9EFE-E705-43A4-B72B-7C00B656E93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4E63A2-0506-488E-B98C-1BEA837555BA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7676E-7BD5-4089-A2A7-1D08BB0448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CEC22-2AFE-4B9E-8FE7-AE9D10FA08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42AA74-096D-439E-B2B9-565D8DE411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13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55E4F8-A28B-447A-AB19-2158FE088DD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967670" y="609603"/>
            <a:ext cx="1304739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8638F-8A8B-4C38-98BF-82A617A33F2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77332" y="609603"/>
            <a:ext cx="7060146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E5A84-09D0-4763-BF0C-500C9DF11F2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1AC093-9569-4502-B339-86B1D697A39F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3E048-DD27-4C84-873A-9A9E459C95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38A5-9342-4135-AAC6-837CFF74E2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D7CC46-CCD5-495E-A101-DBC8F62688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6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D6159-C844-4803-AF73-AE83D90691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C2633-735C-48C8-8D6C-84DCCBD278B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ACB86-F17C-4EC3-83E0-192C881262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799D94-C169-42F9-8C83-5B8C50AFBCEB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098A1-7AFB-4E13-B052-51FBBF580F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01FE-B0AF-4744-99B3-6C4D083E30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35FBFC-2DE0-4500-88DC-C5D10B767EE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0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685EA-24AB-4BF0-ACD1-DC8DC729A4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2700863"/>
            <a:ext cx="8596667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C6FAF-16F9-4283-8FFE-9E42BC7210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4527450"/>
            <a:ext cx="8596667" cy="860395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D1FCD-1786-481D-B9B0-8722CCD1D3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21C0ED-A0DC-4CDB-9C61-EBC3CE6BB0EF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C427-4D9C-40F8-AC45-59F2CC21AC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067E-6FFE-497C-B95D-4A99881F76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44B2E0-569B-4487-8918-93D96CA28A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7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B5FA-7056-4386-880D-CFBBEE6F00A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E467-9531-4C32-A5B8-77F8CC7BBE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C0885-82AD-4940-B2C0-4E9A28B8628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E65EB-5164-4050-BA95-D6653A2136F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073DEE-B746-41F9-9894-96163C3A270A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61D9B-CBAE-4C02-AC48-E0487E4180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DC796-1C4B-42D0-90FA-348F828155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FB11BB-D6E4-4753-8036-CDD73D7815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118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5CA3B-EA35-42B5-A198-5F2A972DBD2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1D9F1-ECFF-4486-8BE9-FE9DEABE82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5741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7374B-A898-463D-BA77-39B76284BB4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75741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10853-A47B-4E8D-B44B-460B36D62E8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088379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D0292-9E42-4351-835C-5541D04EDD9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088379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83246F-A565-4C82-951A-94C5690A30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A58082-096F-42F4-9FBB-63045E4402CA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48B53-0479-46A8-BA45-789570DF6E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661B6-CFA7-46EA-B278-DF67F323E4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7B32D5-757F-4885-AA7F-1D6D196C20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9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4D69-695A-4A05-A943-DA9F969119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C6890-4C2E-4D59-8E1D-C6D82F8224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DC4757-FC5C-47B8-BDAA-1FCAB6455CE1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65EDA-BB0F-4DDA-B536-A25922C761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C62CB3-F707-4E93-9224-6F077F4C0B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8C21A7-81F1-4ADA-9408-D070450E84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4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9D746-9AE6-4895-A906-CB61C37099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8B2829-C0F0-4EEF-8191-D9F0478C6C27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A9BB26-C94A-41EF-A439-6F42AB0C39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05A77-5B78-49F1-B3A7-7530C85506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7E8A0A-C7FB-4E97-B1AB-C707497EE94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3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4F322-2E7B-4344-87EB-55E26790AA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498601"/>
            <a:ext cx="3854525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A591D-5DC7-4A1F-89B5-80CC0DE2C95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0457" y="514926"/>
            <a:ext cx="4513542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FD3BA-FE11-4B42-A578-F8091DAB5A1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2777069"/>
            <a:ext cx="3854525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9D38A-6F16-4333-9484-95672257A1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F8C014-C3CD-4030-9D5A-BB915574F278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07321-D014-482C-8033-4D1B1747D5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550A3-F5BF-4FD7-AEE6-28B4755238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10EE12-6926-4F26-9E4A-4E9D3BD7B1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1947-EAFC-471C-B43D-3CFA7997B3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4800600"/>
            <a:ext cx="8596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BD74C6-FC64-49BD-8C81-71B35EB52E1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77332" y="609603"/>
            <a:ext cx="8596667" cy="3845719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1DC86-B491-4F5F-B683-BCB388BE972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5367335"/>
            <a:ext cx="8596667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D9B82-A946-46E3-86AA-00C95E7EC1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74AF4F-8BEA-4212-BFD3-1BBAFECA3915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EA0EB-2CC9-48DB-A33C-682BC77A68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5E6A5-3466-42E1-9EB9-AE99B38EF3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74D77C-B3B0-4855-9918-9E7FF3FF72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7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5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F6E51750-9CAB-410A-9884-258C51F7D2EC}"/>
              </a:ext>
            </a:extLst>
          </p:cNvPr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>
              <a:extLst>
                <a:ext uri="{FF2B5EF4-FFF2-40B4-BE49-F238E27FC236}">
                  <a16:creationId xmlns:a16="http://schemas.microsoft.com/office/drawing/2014/main" id="{1333E7AF-F8F5-4F2B-91FC-E6D35F2370C0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262626"/>
              </a:solidFill>
              <a:prstDash val="solid"/>
              <a:miter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4DFA7EA5-7CD8-4EA3-BD8E-22ED608D3DCB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262626"/>
              </a:solidFill>
              <a:prstDash val="solid"/>
              <a:miter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F0F444CC-40FF-4B95-AC37-B68334263E4A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E84C22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07513560-B340-4ECA-8277-3ECF87769139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E84C22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DAFDB745-F935-4ED5-A120-14066803C1D3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BD47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9FF332DF-B9A5-4528-8B79-1A0CA2053743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F49D00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7A2C14F9-54A1-4C05-A097-FF106FB7729E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F1947A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D9E8A02E-E6BD-4CAA-B9A9-C94107829526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E84C22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27">
              <a:extLst>
                <a:ext uri="{FF2B5EF4-FFF2-40B4-BE49-F238E27FC236}">
                  <a16:creationId xmlns:a16="http://schemas.microsoft.com/office/drawing/2014/main" id="{4DB4BF8F-6AD8-40B4-AC44-12891107FFCC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E84C22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28">
              <a:extLst>
                <a:ext uri="{FF2B5EF4-FFF2-40B4-BE49-F238E27FC236}">
                  <a16:creationId xmlns:a16="http://schemas.microsoft.com/office/drawing/2014/main" id="{BAA7CEA3-03E9-44B8-834D-5B75A8C645CD}"/>
                </a:ext>
              </a:extLst>
            </p:cNvPr>
            <p:cNvSpPr/>
            <p:nvPr/>
          </p:nvSpPr>
          <p:spPr>
            <a:xfrm>
              <a:off x="0" y="4013201"/>
              <a:ext cx="448732" cy="28447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270"/>
                <a:gd name="f9" fmla="+- 0 0 -180"/>
                <a:gd name="f10" fmla="+- 0 0 -90"/>
                <a:gd name="f11" fmla="abs f3"/>
                <a:gd name="f12" fmla="abs f4"/>
                <a:gd name="f13" fmla="abs f5"/>
                <a:gd name="f14" fmla="*/ f7 f0 1"/>
                <a:gd name="f15" fmla="*/ f8 f0 1"/>
                <a:gd name="f16" fmla="*/ f9 f0 1"/>
                <a:gd name="f17" fmla="*/ f10 f0 1"/>
                <a:gd name="f18" fmla="?: f11 f3 1"/>
                <a:gd name="f19" fmla="?: f12 f4 1"/>
                <a:gd name="f20" fmla="?: f13 f5 1"/>
                <a:gd name="f21" fmla="*/ f14 1 f2"/>
                <a:gd name="f22" fmla="*/ f15 1 f2"/>
                <a:gd name="f23" fmla="*/ f16 1 f2"/>
                <a:gd name="f24" fmla="*/ f17 1 f2"/>
                <a:gd name="f25" fmla="*/ f18 1 21600"/>
                <a:gd name="f26" fmla="*/ f19 1 21600"/>
                <a:gd name="f27" fmla="*/ 21600 f18 1"/>
                <a:gd name="f28" fmla="*/ 21600 f19 1"/>
                <a:gd name="f29" fmla="+- f21 0 f1"/>
                <a:gd name="f30" fmla="+- f22 0 f1"/>
                <a:gd name="f31" fmla="+- f23 0 f1"/>
                <a:gd name="f32" fmla="+- f24 0 f1"/>
                <a:gd name="f33" fmla="min f26 f25"/>
                <a:gd name="f34" fmla="*/ f27 1 f20"/>
                <a:gd name="f35" fmla="*/ f28 1 f20"/>
                <a:gd name="f36" fmla="val f34"/>
                <a:gd name="f37" fmla="val f35"/>
                <a:gd name="f38" fmla="*/ f6 f33 1"/>
                <a:gd name="f39" fmla="+- f37 0 f6"/>
                <a:gd name="f40" fmla="+- f36 0 f6"/>
                <a:gd name="f41" fmla="*/ f37 f33 1"/>
                <a:gd name="f42" fmla="*/ f36 f33 1"/>
                <a:gd name="f43" fmla="*/ f39 1 2"/>
                <a:gd name="f44" fmla="*/ f40 1 2"/>
                <a:gd name="f45" fmla="*/ f40 f6 1"/>
                <a:gd name="f46" fmla="+- f6 f43 0"/>
                <a:gd name="f47" fmla="*/ f45 1 200000"/>
                <a:gd name="f48" fmla="*/ f45 1 100000"/>
                <a:gd name="f49" fmla="+- f47 f44 0"/>
                <a:gd name="f50" fmla="*/ f47 f33 1"/>
                <a:gd name="f51" fmla="*/ f46 f33 1"/>
                <a:gd name="f52" fmla="*/ f48 f33 1"/>
                <a:gd name="f53" fmla="*/ f4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2" y="f38"/>
                </a:cxn>
                <a:cxn ang="f30">
                  <a:pos x="f50" y="f51"/>
                </a:cxn>
                <a:cxn ang="f31">
                  <a:pos x="f38" y="f41"/>
                </a:cxn>
                <a:cxn ang="f31">
                  <a:pos x="f52" y="f41"/>
                </a:cxn>
                <a:cxn ang="f31">
                  <a:pos x="f42" y="f41"/>
                </a:cxn>
                <a:cxn ang="f32">
                  <a:pos x="f53" y="f51"/>
                </a:cxn>
              </a:cxnLst>
              <a:rect l="f50" t="f51" r="f53" b="f41"/>
              <a:pathLst>
                <a:path>
                  <a:moveTo>
                    <a:pt x="f38" y="f41"/>
                  </a:moveTo>
                  <a:lnTo>
                    <a:pt x="f52" y="f38"/>
                  </a:lnTo>
                  <a:lnTo>
                    <a:pt x="f42" y="f41"/>
                  </a:lnTo>
                  <a:close/>
                </a:path>
              </a:pathLst>
            </a:custGeom>
            <a:solidFill>
              <a:srgbClr val="E84C22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601D65E-C560-46BE-9B13-3AA80FA3D6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1DCE5C3-3A6C-4576-A609-034A76DBAA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BA950B2-0CD3-477F-9B6B-07EF6A401D0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9A7D3337-017A-4FF7-AB0B-D40A2052D557}" type="datetime1">
              <a:rPr lang="en-US"/>
              <a:pPr lvl="0"/>
              <a:t>12/13/2022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20F1AF2-D74E-43E2-847C-B4AC07C9C4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A4932DB-13D7-49CF-8CC2-FEC56603E28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E84C22"/>
                </a:solidFill>
                <a:uFillTx/>
                <a:latin typeface="Calibri"/>
              </a:defRPr>
            </a:lvl1pPr>
          </a:lstStyle>
          <a:p>
            <a:pPr lvl="0"/>
            <a:fld id="{68909BCA-66C2-4315-AF3D-C29D065F7B4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600" b="0" i="0" u="none" strike="noStrike" kern="1200" cap="none" spc="0" baseline="0">
          <a:solidFill>
            <a:srgbClr val="E84C22"/>
          </a:solidFill>
          <a:uFillTx/>
          <a:latin typeface="Calibri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E84C22"/>
        </a:buClr>
        <a:buSzPct val="80000"/>
        <a:buFont typeface="Wingdings 3"/>
        <a:buChar char="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E84C22"/>
        </a:buClr>
        <a:buSzPct val="80000"/>
        <a:buFont typeface="Wingdings 3"/>
        <a:buChar char="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Calibri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E84C22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alibri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E84C22"/>
        </a:buClr>
        <a:buSzPct val="80000"/>
        <a:buFont typeface="Wingdings 3"/>
        <a:buChar char=""/>
        <a:tabLst/>
        <a:defRPr lang="en-US" sz="1200" b="0" i="0" u="none" strike="noStrike" kern="1200" cap="none" spc="0" baseline="0">
          <a:solidFill>
            <a:srgbClr val="FFFFFF"/>
          </a:solidFill>
          <a:uFillTx/>
          <a:latin typeface="Calibri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E84C22"/>
        </a:buClr>
        <a:buSzPct val="80000"/>
        <a:buFont typeface="Wingdings 3"/>
        <a:buChar char=""/>
        <a:tabLst/>
        <a:defRPr lang="en-US" sz="1200" b="0" i="0" u="none" strike="noStrike" kern="1200" cap="none" spc="0" baseline="0">
          <a:solidFill>
            <a:srgbClr val="FFFFFF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mteltd.co.uk" TargetMode="External"/><Relationship Id="rId2" Type="http://schemas.openxmlformats.org/officeDocument/2006/relationships/hyperlink" Target="mailto:jasonbeaumont@mteltd.co.uk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707DD-6EE1-4A67-8FDA-E809E1CFC53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lvl="0" algn="ctr"/>
            <a:r>
              <a:rPr lang="en-US" sz="4800" dirty="0">
                <a:solidFill>
                  <a:schemeClr val="bg1"/>
                </a:solidFill>
              </a:rPr>
              <a:t>MTE Heat Treatment Ltd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Our strength is your performance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9ABD7-A290-4B47-B483-42FD5E4FCA5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lvl="0"/>
            <a:r>
              <a:rPr lang="en-US" sz="2000" dirty="0">
                <a:solidFill>
                  <a:srgbClr val="FFC000"/>
                </a:solidFill>
              </a:rPr>
              <a:t>Subcontract services Specializing in Gear heat treatment with complimentary machining processes</a:t>
            </a:r>
            <a:endParaRPr lang="en-GB" sz="2000" dirty="0">
              <a:solidFill>
                <a:srgbClr val="FFC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182C7-49DC-4DA1-89D8-9AFEBBA6F3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Gear Cutting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6E32D36-52EE-4294-91FA-7D4C78503D73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11926" r="22194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A05CE-B7A3-4F02-B46E-80812ADA8B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hobbing machines capable of up to 400mm (15.5”)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shaping machine with both internal and external capability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shaving machines capable of up to 405mm (16”)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6B0B1-EBBD-47FC-BD8C-F4F553DE19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Machining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B7D410D-44E2-4E0B-A0E4-A8C0530DF2E8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391" r="11385" b="-2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CAF52-0FEB-4536-BA27-43822751F5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9158" y="2279018"/>
            <a:ext cx="5259714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axis CNC machining center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Broaching – Horizontal processing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Grinding – Internal, External and Spline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Gear grinding currently being comissioned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Hydraulic shaft straightening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71D0-8D37-4AF0-B11E-D451E04D22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Laboratory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157F9CF-DF62-4CDC-95A2-75C79FCE5D5F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9837" r="2428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0DF38-FCFD-4D81-BABC-9750206CE8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Microstructural examination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Spectrographic analysis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 Particle Inspection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Eddy Current inspection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CMM dimensional measurement, with Gearpak technology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Hardness testing in accordance with ASTM standards – including macro and micro-Vickers, Rockwell and Brinell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Failure analysis capability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Distortion monitoring and control through sealed quench process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8515DC8-3701-44EB-999C-D5402B90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152" y="0"/>
            <a:ext cx="8981524" cy="685800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29705-F158-41CB-8BA9-0E71429F52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2017" y="951129"/>
            <a:ext cx="10007966" cy="1325563"/>
          </a:xfrm>
        </p:spPr>
        <p:txBody>
          <a:bodyPr>
            <a:normAutofit/>
          </a:bodyPr>
          <a:lstStyle/>
          <a:p>
            <a:pPr lvl="0" algn="ctr"/>
            <a:r>
              <a:rPr lang="en-US" sz="4000"/>
              <a:t>Certifications / Contacts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5E3A9-2CD2-49AA-A796-2709FFB9B7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8192" y="2715659"/>
            <a:ext cx="3925492" cy="3461304"/>
          </a:xfrm>
        </p:spPr>
        <p:txBody>
          <a:bodyPr>
            <a:normAutofit/>
          </a:bodyPr>
          <a:lstStyle/>
          <a:p>
            <a:pPr lvl="0"/>
            <a:r>
              <a:rPr lang="en-US" sz="2000"/>
              <a:t>Certified to ISO 9001:2015</a:t>
            </a:r>
          </a:p>
          <a:p>
            <a:pPr marL="0" lvl="0" indent="0">
              <a:buNone/>
            </a:pPr>
            <a:r>
              <a:rPr lang="en-US" sz="2000"/>
              <a:t>	</a:t>
            </a:r>
            <a:r>
              <a:rPr lang="en-US" sz="2000" i="1"/>
              <a:t>FS555942</a:t>
            </a:r>
            <a:endParaRPr lang="en-US" sz="2000"/>
          </a:p>
          <a:p>
            <a:pPr lvl="0"/>
            <a:r>
              <a:rPr lang="en-US" sz="2000"/>
              <a:t>Certified to ISO 14001:2015</a:t>
            </a:r>
          </a:p>
          <a:p>
            <a:pPr marL="0" lvl="0" indent="0">
              <a:buNone/>
            </a:pPr>
            <a:r>
              <a:rPr lang="en-US" sz="2000"/>
              <a:t>	</a:t>
            </a:r>
            <a:r>
              <a:rPr lang="en-US" sz="2000" i="1"/>
              <a:t>EMS586304</a:t>
            </a:r>
          </a:p>
          <a:p>
            <a:r>
              <a:rPr lang="en-US" sz="2000"/>
              <a:t>Working towards IATF 16949:2016</a:t>
            </a:r>
          </a:p>
          <a:p>
            <a:pPr marL="0" indent="0">
              <a:buNone/>
            </a:pPr>
            <a:r>
              <a:rPr lang="en-US" sz="2000"/>
              <a:t>	</a:t>
            </a:r>
          </a:p>
          <a:p>
            <a:pPr marL="0" lvl="0" indent="0">
              <a:buNone/>
            </a:pPr>
            <a:endParaRPr lang="en-US" sz="2000" i="1"/>
          </a:p>
          <a:p>
            <a:pPr marL="0" lvl="0" indent="0">
              <a:buNone/>
            </a:pPr>
            <a:endParaRPr lang="en-GB" sz="200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834C0DE-EB38-4B70-9B9D-71F56A01868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38316" y="2715659"/>
            <a:ext cx="3931319" cy="3461304"/>
          </a:xfrm>
        </p:spPr>
        <p:txBody>
          <a:bodyPr>
            <a:normAutofit/>
          </a:bodyPr>
          <a:lstStyle/>
          <a:p>
            <a:pPr lvl="0"/>
            <a:r>
              <a:rPr lang="en-US" sz="2000"/>
              <a:t>Technical</a:t>
            </a:r>
          </a:p>
          <a:p>
            <a:pPr marL="0" lvl="0" indent="0">
              <a:buNone/>
            </a:pPr>
            <a:r>
              <a:rPr lang="en-US" sz="2000" i="1" u="sng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jasonbeaumont@mteltd.co.uk</a:t>
            </a:r>
            <a:endParaRPr lang="en-US" sz="2000" i="1" u="sng"/>
          </a:p>
          <a:p>
            <a:pPr lvl="0"/>
            <a:r>
              <a:rPr lang="en-US" sz="2000"/>
              <a:t>Sales</a:t>
            </a:r>
          </a:p>
          <a:p>
            <a:pPr marL="0" lvl="0" indent="0">
              <a:buNone/>
            </a:pPr>
            <a:r>
              <a:rPr lang="en-US" sz="2000" i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sales@mteltd.co.uk</a:t>
            </a:r>
            <a:endParaRPr lang="en-US" sz="2000" i="1"/>
          </a:p>
          <a:p>
            <a:pPr lvl="0"/>
            <a:r>
              <a:rPr lang="en-US" sz="2000"/>
              <a:t>Accounts</a:t>
            </a:r>
          </a:p>
          <a:p>
            <a:pPr marL="0" lvl="0" indent="0">
              <a:buNone/>
            </a:pPr>
            <a:r>
              <a:rPr lang="en-US" sz="2000" i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accounts@mteltd.co.uk</a:t>
            </a:r>
            <a:endParaRPr lang="en-US" sz="2000" i="1"/>
          </a:p>
          <a:p>
            <a:pPr marL="0" lvl="0" indent="0">
              <a:buNone/>
            </a:pPr>
            <a:endParaRPr lang="en-GB" sz="2000" i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E6E7E-D6EA-2C45-6CC6-8D4B387D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27124"/>
          </a:xfrm>
        </p:spPr>
        <p:txBody>
          <a:bodyPr anchor="t"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MTE – Dedicated Gear Heat treatment specialist</a:t>
            </a:r>
            <a:endParaRPr lang="en-GB" sz="33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D17C4-7710-4E3C-40A3-DD20F25CD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 fontScale="85000" lnSpcReduction="20000"/>
          </a:bodyPr>
          <a:lstStyle/>
          <a:p>
            <a:r>
              <a:rPr lang="en-US" sz="1900" dirty="0"/>
              <a:t>Industry proven gear processing with over 50 years experience</a:t>
            </a:r>
          </a:p>
          <a:p>
            <a:r>
              <a:rPr lang="en-US" sz="1900" dirty="0"/>
              <a:t>Committed to process development</a:t>
            </a:r>
          </a:p>
          <a:p>
            <a:r>
              <a:rPr lang="en-US" sz="1900" dirty="0"/>
              <a:t>Tailored process leading to minimal in process movement</a:t>
            </a:r>
          </a:p>
          <a:p>
            <a:r>
              <a:rPr lang="en-US" sz="1900" dirty="0"/>
              <a:t>Capability to measure and adapt processes</a:t>
            </a:r>
          </a:p>
          <a:p>
            <a:r>
              <a:rPr lang="en-US" sz="1900" dirty="0"/>
              <a:t>Customer focused to define best process flow</a:t>
            </a:r>
          </a:p>
          <a:p>
            <a:r>
              <a:rPr lang="en-US" sz="1900" dirty="0"/>
              <a:t>Dedicated to continuous improvement </a:t>
            </a:r>
          </a:p>
          <a:p>
            <a:r>
              <a:rPr lang="en-US" sz="1900" dirty="0"/>
              <a:t>Implementation of IATF 16949</a:t>
            </a:r>
            <a:endParaRPr lang="en-GB" sz="1900" dirty="0"/>
          </a:p>
        </p:txBody>
      </p:sp>
      <p:pic>
        <p:nvPicPr>
          <p:cNvPr id="6" name="Content Placeholder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92C13AB2-750B-7430-EC6D-3349A33D4EFF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33" y="1106675"/>
            <a:ext cx="2925763" cy="2194322"/>
          </a:xfr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E045EDE-123B-09EE-A84B-DB3FA8DF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33" y="3564362"/>
            <a:ext cx="2923978" cy="2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08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CCF94-8206-CA68-7185-CA7C6499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Market Challenges</a:t>
            </a:r>
          </a:p>
        </p:txBody>
      </p:sp>
      <p:sp>
        <p:nvSpPr>
          <p:cNvPr id="36" name="Freeform: Shape 30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2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A5FD5A-DC37-2005-160F-1525F8096B2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>
            <a:alphaModFix amt="90000"/>
          </a:blip>
          <a:srcRect l="24051" t="24951" r="24729" b="11820"/>
          <a:stretch/>
        </p:blipFill>
        <p:spPr>
          <a:xfrm>
            <a:off x="205001" y="803325"/>
            <a:ext cx="4629646" cy="32147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0DFA2-D6E9-8D01-A47C-6DABAFC8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Capacity constraints within the general heat treatment market.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Processing costs – resources/consumables, utilities, labour and transport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Drive to net zero – use of natural gas key within the process</a:t>
            </a:r>
          </a:p>
        </p:txBody>
      </p:sp>
    </p:spTree>
    <p:extLst>
      <p:ext uri="{BB962C8B-B14F-4D97-AF65-F5344CB8AC3E}">
        <p14:creationId xmlns:p14="http://schemas.microsoft.com/office/powerpoint/2010/main" val="42184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EEBFF-6BA4-4BE8-104C-C8E2131C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27124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Cramlington - MTE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74B1B-BC3E-72AA-FEE3-7ED4351D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/>
              <a:t>Project CAM announced OCT 2021 – phase out of product beginning July 2022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Volume reduction – related to 1 full furnace capacity reduction, overall, with CPFL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Production volumes increased from August 2022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Oct 2022 volume requirement running at 14000 pieces per week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>
              <a:lnSpc>
                <a:spcPct val="90000"/>
              </a:lnSpc>
            </a:pPr>
            <a:endParaRPr lang="en-GB" sz="1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4976C-D408-0CAC-9E4F-94393EE8D0D5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Jan – Mar 2022 – MTE met with current and past customers.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July 2022 – Notified of main competitor closure – number of enquiries received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Sept  2022 – Visits and audits with potential new customers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Validation of new business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70687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883F04-5E18-4D38-89F9-926800D99C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Sealed Quench Heat Treatment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4148772-0A30-4B9F-9507-F7758A0998F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14036" r="2008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CA22D60-C234-4E86-BFDA-56EFD318FB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Three sealed quench furnaces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with 1000Kgs load capacity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 Automatic operation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Latest technology for controls, monitoring and safety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 specific tooling available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Integrated wash and temper 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Carburizing, direct quench, harden and temper, selective carburizing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analysis control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B8D9-E75D-4EFD-9DE4-AE671BD2A6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Pit Furnace Heat Treatment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4F1F43-8C2D-4942-A6E0-1815D604FF6F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27522" r="6597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CD055-B02C-4942-A857-EEC7A1A74D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 pit furnaces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Controlled and air blast cooling 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Carburizing, Normalizing, Annealing, selective carburizing.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Latest controls and monitoring including gas analysis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B999-5593-4752-A932-C0F9CF2146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Gleason Quenching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E86158D-61C9-4ADB-B199-5E1883FD6C4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2483" t="-993" r="31636" b="993"/>
          <a:stretch/>
        </p:blipFill>
        <p:spPr>
          <a:xfrm>
            <a:off x="20" y="-68084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115EB-A906-4BD8-BD78-F32A659FB6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Precision quenching to meet finished dimensional tolerances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Unique tooling for each component. 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Variable quench rates to suit component geometry  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Ergonomic process flow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B538-EB27-4C7A-BDC2-6BA82E695F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Induction Hardening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E7F18A1-38C7-4CDD-A632-144A05A7CDE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30024" r="409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8446-151F-4772-A5A7-B0D44B672D5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Single shot and scanning capabilities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Low, medium and high frequency machines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control of machine parameters giving instance component approval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Locally sourced tooling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DACF-3143-44A6-85C5-C78533E07B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Shot Peening/Shot Blasting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FCD197-8F38-319E-B273-0F3235FD400B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19106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5570-25A5-4A04-9DE3-2C7E75DED6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 blast peening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and three axis movement – with computer positioning control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Interchangeable shot facility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hanger blast machine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Single table blast machines</a:t>
            </a:r>
          </a:p>
          <a:p>
            <a:pPr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Component specific tooling available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0FAEFF8B2A004FB6FE3CB4DF2541A7" ma:contentTypeVersion="17" ma:contentTypeDescription="Create a new document." ma:contentTypeScope="" ma:versionID="f7d4a127e8b4bea77bf750c790c13f2f">
  <xsd:schema xmlns:xsd="http://www.w3.org/2001/XMLSchema" xmlns:xs="http://www.w3.org/2001/XMLSchema" xmlns:p="http://schemas.microsoft.com/office/2006/metadata/properties" xmlns:ns2="9440dc4a-08fa-4ddf-ac0b-75f69e50bc38" xmlns:ns3="9173f32c-4fcf-441b-9ce1-ba0e2fe2f631" targetNamespace="http://schemas.microsoft.com/office/2006/metadata/properties" ma:root="true" ma:fieldsID="f47bccb805e8b992aee76caa16983477" ns2:_="" ns3:_="">
    <xsd:import namespace="9440dc4a-08fa-4ddf-ac0b-75f69e50bc38"/>
    <xsd:import namespace="9173f32c-4fcf-441b-9ce1-ba0e2fe2f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0dc4a-08fa-4ddf-ac0b-75f69e50b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ed5509a-2fb5-41d2-bd38-318f8f50d5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3f32c-4fcf-441b-9ce1-ba0e2fe2f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9c50445-4755-496c-9fd1-32c3bf072e2b}" ma:internalName="TaxCatchAll" ma:showField="CatchAllData" ma:web="9173f32c-4fcf-441b-9ce1-ba0e2fe2f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40dc4a-08fa-4ddf-ac0b-75f69e50bc38">
      <Terms xmlns="http://schemas.microsoft.com/office/infopath/2007/PartnerControls"/>
    </lcf76f155ced4ddcb4097134ff3c332f>
    <TaxCatchAll xmlns="9173f32c-4fcf-441b-9ce1-ba0e2fe2f631" xsi:nil="true"/>
  </documentManagement>
</p:properties>
</file>

<file path=customXml/itemProps1.xml><?xml version="1.0" encoding="utf-8"?>
<ds:datastoreItem xmlns:ds="http://schemas.openxmlformats.org/officeDocument/2006/customXml" ds:itemID="{7097039E-3E93-4149-9904-6CFF9E54828B}"/>
</file>

<file path=customXml/itemProps2.xml><?xml version="1.0" encoding="utf-8"?>
<ds:datastoreItem xmlns:ds="http://schemas.openxmlformats.org/officeDocument/2006/customXml" ds:itemID="{2BC683DE-0BF6-4F8C-A74F-A4B416E71311}"/>
</file>

<file path=customXml/itemProps3.xml><?xml version="1.0" encoding="utf-8"?>
<ds:datastoreItem xmlns:ds="http://schemas.openxmlformats.org/officeDocument/2006/customXml" ds:itemID="{4C2A4BD4-4911-4C64-A45B-481BB07ADA1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498</Words>
  <Application>Microsoft Office PowerPoint</Application>
  <PresentationFormat>Widescreen</PresentationFormat>
  <Paragraphs>88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 3</vt:lpstr>
      <vt:lpstr>Facet</vt:lpstr>
      <vt:lpstr>MTE Heat Treatment Ltd Our strength is your performance</vt:lpstr>
      <vt:lpstr>MTE – Dedicated Gear Heat treatment specialist</vt:lpstr>
      <vt:lpstr>Market Challenges</vt:lpstr>
      <vt:lpstr>Cramlington - MTE</vt:lpstr>
      <vt:lpstr>Sealed Quench Heat Treatment</vt:lpstr>
      <vt:lpstr>Pit Furnace Heat Treatment</vt:lpstr>
      <vt:lpstr>Gleason Quenching</vt:lpstr>
      <vt:lpstr>Induction Hardening</vt:lpstr>
      <vt:lpstr>Shot Peening/Shot Blasting </vt:lpstr>
      <vt:lpstr>Gear Cutting</vt:lpstr>
      <vt:lpstr>Machining</vt:lpstr>
      <vt:lpstr>Laboratory</vt:lpstr>
      <vt:lpstr>Certifications /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Beaumont</dc:creator>
  <cp:lastModifiedBy>Jason Beaumont</cp:lastModifiedBy>
  <cp:revision>13</cp:revision>
  <dcterms:created xsi:type="dcterms:W3CDTF">2020-07-08T11:17:28Z</dcterms:created>
  <dcterms:modified xsi:type="dcterms:W3CDTF">2022-12-13T09:29:12Z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0x010100920FAEFF8B2A004FB6FE3CB4DF2541A7</vt:lpwstr>
  </property>
</Properties>
</file>